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E1FFF5D-354F-43D2-AB13-CAAC7E17E05E}">
  <a:tblStyle styleId="{5E1FFF5D-354F-43D2-AB13-CAAC7E17E05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hyperlink" Target="https://docs.google.com/presentation/d/1ego_TSCf2c3dXpC58wFpFKQiDcwhlibrvNQ-g6yWLf8/edit?usp=sharing" TargetMode="External"/><Relationship Id="rId5" Type="http://schemas.openxmlformats.org/officeDocument/2006/relationships/hyperlink" Target="https://docs.google.com/presentation/d/17UxKWibHN90-wE-C2LhZ0MffXE96HtRq47oDlTMZABc/edit?usp=sharing" TargetMode="External"/><Relationship Id="rId6" Type="http://schemas.openxmlformats.org/officeDocument/2006/relationships/hyperlink" Target="https://docs.google.com/presentation/d/15VI7wRPlWAK7JrxuXWvfeVcx0deYlYuNEefFBgi71iI/edit?usp=sharing" TargetMode="External"/><Relationship Id="rId7" Type="http://schemas.openxmlformats.org/officeDocument/2006/relationships/hyperlink" Target="https://docs.google.com/presentation/d/1mXKUuwU_wpimXKSTu_lA_nRBJm1GlU1_wbmAGqtImz8/edit?usp=sharing" TargetMode="External"/><Relationship Id="rId8" Type="http://schemas.openxmlformats.org/officeDocument/2006/relationships/hyperlink" Target="https://docs.google.com/presentation/d/1eqFevESa8LBMPfv35io6H4j3s_X0IddXIEQvWUCbCug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docs.google.com/presentation/d/12_s3xmoriX8LrdIa81UKSB8NXGN3nHMJUhk5mbpCsfo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{5E1FFF5D-354F-43D2-AB13-CAAC7E17E05E}</a:tableStyleId>
              </a:tblPr>
              <a:tblGrid>
                <a:gridCol w="1633350"/>
                <a:gridCol w="4045800"/>
                <a:gridCol w="3669725"/>
              </a:tblGrid>
              <a:tr h="34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Comparison of Aztecs and Inkas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99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Aztec and Inka systems of governance differ in managing their empires?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3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2.2, 2.3, 2.6, 2.13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61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66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998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Centralized Government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Anticipatory Guide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99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31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Comparison of Aztecs &amp; Inkas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introduce the historical thinking skill of Comparison. The “What is Comparison?” Guide on page one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Comparison of Aztecs and Inkas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should be used first. Then, provide instructions to students for the source analysis pages of the student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996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 skill of comparison using slide 2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pairs or small groups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through source analysis with slide 3 and pages 2-7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as needed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“What is Comparison?” guide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Meet with partner or small group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source analysis for the 6 documents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Americas: Colonization &amp; Conquest: Daily Lesson Plan (90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{5E1FFF5D-354F-43D2-AB13-CAAC7E17E05E}</a:tableStyleId>
              </a:tblPr>
              <a:tblGrid>
                <a:gridCol w="1673200"/>
                <a:gridCol w="4057350"/>
                <a:gridCol w="3702950"/>
              </a:tblGrid>
              <a:tr h="364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Comparison of Aztecs and Inkas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235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After completed the source analysis questions, students will complete the Comparison Graphic Organizer (page 8). They should use the information learned from the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prior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two lessons as well as from the source analysis to determine similarities and differences between the Aztecs and Inkas.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50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8 of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guidance through graphic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Comparison Graphic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99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create an infographic to compare the two empires. This can be done this digitally through a platform such as Canva or Google Slides or on paper. The infographic needs to include two comparisons- at least one similarity and one difference. For each comparison there needs to be an image and a short description.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749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Go over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instructions and expectations for the infographic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(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slide 5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If desired, organize students into pairs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Create infographic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500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Optional: Students will finish the second portion of their Anticipatory Guide from their Do First activity.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Then, 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Unit 2 Inquiry Journal.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use page 2 to answer the Compelling Question for Topic 1. Consider allowing students to use their notes and/or work with a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00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Optional: Direct students back to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 Anticipatory Guide they started for their Do First activity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2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Optional: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second part of the Anticipatory Guide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Unit 2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Topic 1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Americas: Colonization &amp; Conquest: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